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7"/>
  </p:notesMasterIdLst>
  <p:sldIdLst>
    <p:sldId id="292" r:id="rId2"/>
    <p:sldId id="284" r:id="rId3"/>
    <p:sldId id="286" r:id="rId4"/>
    <p:sldId id="288" r:id="rId5"/>
    <p:sldId id="29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3c5e8f94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13c5e8f94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85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3c5e8f94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13c5e8f94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13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Padrão do plano de fund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92318"/>
            <a:ext cx="9144000" cy="469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150" sy="102150" algn="ctr" rotWithShape="0">
              <a:srgbClr val="000000">
                <a:alpha val="1686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9399" y="4837383"/>
            <a:ext cx="1285203" cy="26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4035" t="17335" r="48682" b="34577"/>
          <a:stretch/>
        </p:blipFill>
        <p:spPr>
          <a:xfrm>
            <a:off x="3452363" y="80459"/>
            <a:ext cx="3366320" cy="333607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675644" y="4529470"/>
            <a:ext cx="53301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Comprovação das publicações envolvendo a  </a:t>
            </a:r>
            <a:r>
              <a:rPr lang="pt-BR" sz="11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Squad</a:t>
            </a:r>
            <a:r>
              <a:rPr lang="pt-BR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</a:t>
            </a:r>
            <a:r>
              <a:rPr lang="pt-BR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Hacker 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Simpósio Anima </a:t>
            </a:r>
            <a:r>
              <a:rPr lang="pt-BR" sz="11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  <a:r>
              <a:rPr lang="pt-BR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2022-2</a:t>
            </a:r>
            <a:endParaRPr lang="pt-BR" sz="1100" b="1" dirty="0">
              <a:solidFill>
                <a:schemeClr val="tx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1360E78-3D68-4A48-A4E0-0E5CFD71E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10317" r="31163" b="5301"/>
          <a:stretch/>
        </p:blipFill>
        <p:spPr>
          <a:xfrm>
            <a:off x="33562" y="80459"/>
            <a:ext cx="3642082" cy="444901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l="26982" t="21456" r="49482" b="7952"/>
          <a:stretch/>
        </p:blipFill>
        <p:spPr>
          <a:xfrm>
            <a:off x="6818683" y="238410"/>
            <a:ext cx="2325317" cy="392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F5234AF-CF73-4A66-9E71-9F3D42DBA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6" b="6957"/>
          <a:stretch/>
        </p:blipFill>
        <p:spPr>
          <a:xfrm>
            <a:off x="2007000" y="0"/>
            <a:ext cx="3776617" cy="182682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2BD3163-1AF0-4B06-B0AC-F22BA4B71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2" t="14453" r="4651" b="4888"/>
          <a:stretch/>
        </p:blipFill>
        <p:spPr>
          <a:xfrm>
            <a:off x="5794634" y="6206"/>
            <a:ext cx="3349366" cy="182663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C4E718A-CF71-4F63-A46D-9E226A03A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40" t="5973" r="38372" b="14815"/>
          <a:stretch/>
        </p:blipFill>
        <p:spPr>
          <a:xfrm>
            <a:off x="0" y="1341086"/>
            <a:ext cx="1996367" cy="378519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74ED071-319E-4394-BD03-A1B2120E18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31" t="30757" r="29494" b="26627"/>
          <a:stretch/>
        </p:blipFill>
        <p:spPr>
          <a:xfrm>
            <a:off x="2007000" y="1848863"/>
            <a:ext cx="3762083" cy="249178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21915" y="4505046"/>
            <a:ext cx="37471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Ações realizadas em 2023-1 (Da </a:t>
            </a:r>
            <a:r>
              <a:rPr lang="pt-BR" sz="11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esq</a:t>
            </a:r>
            <a:r>
              <a:rPr lang="pt-BR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p/</a:t>
            </a:r>
            <a:r>
              <a:rPr lang="pt-BR" sz="11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BR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Apresentação </a:t>
            </a:r>
            <a:r>
              <a:rPr lang="pt-BR" sz="11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SharkHub</a:t>
            </a:r>
            <a:r>
              <a:rPr lang="pt-BR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apresentação Gerencia da Unidade PA, Simpósio com professores , Abertura de semana acadêmica)</a:t>
            </a:r>
            <a:endParaRPr lang="pt-BR" sz="1100" b="1" dirty="0">
              <a:solidFill>
                <a:schemeClr val="tx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3A0613-3D73-468D-B4D4-70B0A0B34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223"/>
            <a:ext cx="1996367" cy="219341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31496B2-36A6-4327-9B52-DA91A796CD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39" t="16051" r="7907" b="15059"/>
          <a:stretch/>
        </p:blipFill>
        <p:spPr>
          <a:xfrm>
            <a:off x="5794635" y="1848863"/>
            <a:ext cx="3349366" cy="154523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99FD410-E4CD-48AD-ADAE-7D345218B5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586" t="37691" r="31325" b="29250"/>
          <a:stretch/>
        </p:blipFill>
        <p:spPr>
          <a:xfrm>
            <a:off x="5794632" y="3426749"/>
            <a:ext cx="3349367" cy="1678461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A8226D91-4B61-44CB-94A1-7DA962555CE6}"/>
              </a:ext>
            </a:extLst>
          </p:cNvPr>
          <p:cNvSpPr txBox="1"/>
          <p:nvPr/>
        </p:nvSpPr>
        <p:spPr>
          <a:xfrm>
            <a:off x="2286000" y="24350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apresentação Gerencia da Unidade PA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372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2C1F33E-BC3A-4FD8-8319-0B09F553B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86"/>
          <a:stretch/>
        </p:blipFill>
        <p:spPr>
          <a:xfrm>
            <a:off x="19002" y="2169045"/>
            <a:ext cx="3938558" cy="23816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168C326-04B3-4965-87FC-D0E0CE016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7177"/>
          <a:stretch/>
        </p:blipFill>
        <p:spPr>
          <a:xfrm>
            <a:off x="0" y="-1"/>
            <a:ext cx="3950587" cy="23816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FB6B10-2D3C-4437-AE65-9A6BBDD0F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89"/>
          <a:stretch/>
        </p:blipFill>
        <p:spPr>
          <a:xfrm>
            <a:off x="3940174" y="2555793"/>
            <a:ext cx="5203826" cy="251937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2712776-F4D3-4361-85CA-B45889114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" t="13742" b="678"/>
          <a:stretch/>
        </p:blipFill>
        <p:spPr>
          <a:xfrm>
            <a:off x="3952851" y="-13260"/>
            <a:ext cx="5191149" cy="251937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33149" y="4382063"/>
            <a:ext cx="3471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Encontros periódicos realizados com a </a:t>
            </a:r>
            <a:r>
              <a:rPr lang="pt-B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Agendor</a:t>
            </a:r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 e com o os alunos (grupo de trabalho)</a:t>
            </a:r>
          </a:p>
        </p:txBody>
      </p:sp>
    </p:spTree>
    <p:extLst>
      <p:ext uri="{BB962C8B-B14F-4D97-AF65-F5344CB8AC3E}">
        <p14:creationId xmlns:p14="http://schemas.microsoft.com/office/powerpoint/2010/main" val="140067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311619">
            <a:off x="1141922" y="1752067"/>
            <a:ext cx="7164957" cy="822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 descr="Desenho com traços pretos em fundo branco e letras pretas&#10;&#10;Descrição gerada automaticamente com confiança baix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0229" y="4366994"/>
            <a:ext cx="3140928" cy="63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15530" y="3979865"/>
            <a:ext cx="1761424" cy="14411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5;p37"/>
          <p:cNvSpPr txBox="1"/>
          <p:nvPr/>
        </p:nvSpPr>
        <p:spPr>
          <a:xfrm>
            <a:off x="2539988" y="281934"/>
            <a:ext cx="5835083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REFERENCIAL TEÓRICO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936" y="858341"/>
            <a:ext cx="910606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BLANK, Steve; DORF, Bob. Startup: manual do empreendedor. Rio de Janeiro: Alta Books, 2014. E-book. 572 p.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BROWN, Morgan.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Hacking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 estratégia de marketing inovadora das empresas de crescimento rápido. Rio de Janeiro: Alta Books, 2017. E-book.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CHEN, Andrew.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Hacker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new VP Marketing. 2012. Disponível em: . Acesso em: 02 jul. 2020. CONREY, Chris.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Hacking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Startups?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 2014. Disponível em: . Acesso em: 17 nov. 2022.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DANIEL CARVALHO COELHO; VENICIO SIQUEIRA FILHO; ROSENCLEVER LOPES GAZONI; OSNI AUGUSTO SOUZA DA SILVA; MARCELO PASSOS DOS SANTOS. Criando aplicativo para dispositivo móvel com aplicação da metodologia de aprendizado baseado em problemas com o fim de auxiliar o ingresso de idosos nas redes sociais. Anais Congresso Brasileiro de Ciências e Saberes Multidisciplinares, </a:t>
            </a:r>
            <a:r>
              <a:rPr lang="pt-B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[S. l.]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p. 1–8, 2022. Disponível em: https://conferencias.unifoa.edu.br/tc/article/view/50. Acesso em: 24 nov. 2022.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DISTRITO. Aprendizados que tivemos com a área de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em 2019. 2020. Disponível em:  Acesso em: 10 out. 2022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HUMPHREY, Matt. Interview a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hacker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Matt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Humphrey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Aginnt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2013. Disponível em: 10 nov. 2022.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alt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77;p32"/>
          <p:cNvSpPr/>
          <p:nvPr/>
        </p:nvSpPr>
        <p:spPr>
          <a:xfrm rot="5400000">
            <a:off x="6926917" y="3162298"/>
            <a:ext cx="1501057" cy="134666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78;p32"/>
          <p:cNvSpPr/>
          <p:nvPr/>
        </p:nvSpPr>
        <p:spPr>
          <a:xfrm rot="5400000">
            <a:off x="6912999" y="995221"/>
            <a:ext cx="1501057" cy="134666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9;p32"/>
          <p:cNvSpPr txBox="1"/>
          <p:nvPr/>
        </p:nvSpPr>
        <p:spPr>
          <a:xfrm>
            <a:off x="6857714" y="4606623"/>
            <a:ext cx="1700883" cy="47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PROF.GUSTAVO CUSTÓDIO</a:t>
            </a:r>
            <a:endParaRPr sz="11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LÍDER TI</a:t>
            </a:r>
            <a:endParaRPr sz="11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6" t="1" r="31243" b="52030"/>
          <a:stretch/>
        </p:blipFill>
        <p:spPr>
          <a:xfrm>
            <a:off x="7223483" y="1121294"/>
            <a:ext cx="900859" cy="102350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254" y="3359438"/>
            <a:ext cx="952381" cy="952381"/>
          </a:xfrm>
          <a:prstGeom prst="rect">
            <a:avLst/>
          </a:prstGeom>
        </p:spPr>
      </p:pic>
      <p:sp>
        <p:nvSpPr>
          <p:cNvPr id="16" name="Google Shape;180;p32"/>
          <p:cNvSpPr txBox="1"/>
          <p:nvPr/>
        </p:nvSpPr>
        <p:spPr>
          <a:xfrm>
            <a:off x="6952159" y="2449937"/>
            <a:ext cx="1464300" cy="47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PROF.RENATO MIAN</a:t>
            </a:r>
            <a:endParaRPr sz="11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ORIENTADOR</a:t>
            </a:r>
            <a:endParaRPr sz="11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25;p37"/>
          <p:cNvSpPr txBox="1"/>
          <p:nvPr/>
        </p:nvSpPr>
        <p:spPr>
          <a:xfrm>
            <a:off x="544894" y="131240"/>
            <a:ext cx="5186055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FOTOS DA EQUIPE (Atualizar)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87;p33"/>
          <p:cNvSpPr/>
          <p:nvPr/>
        </p:nvSpPr>
        <p:spPr>
          <a:xfrm rot="5400000">
            <a:off x="4771573" y="996565"/>
            <a:ext cx="1501057" cy="134666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86;p33"/>
          <p:cNvSpPr/>
          <p:nvPr/>
        </p:nvSpPr>
        <p:spPr>
          <a:xfrm rot="5400000">
            <a:off x="535027" y="977369"/>
            <a:ext cx="1501057" cy="134666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88;p33"/>
          <p:cNvSpPr txBox="1"/>
          <p:nvPr/>
        </p:nvSpPr>
        <p:spPr>
          <a:xfrm>
            <a:off x="547932" y="2414011"/>
            <a:ext cx="1464300" cy="47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FABRICIO DE SOUZA</a:t>
            </a:r>
            <a:endParaRPr sz="11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LÍDER COMUNICAÇÃO</a:t>
            </a:r>
            <a:endParaRPr sz="11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89;p33"/>
          <p:cNvSpPr/>
          <p:nvPr/>
        </p:nvSpPr>
        <p:spPr>
          <a:xfrm rot="5400000">
            <a:off x="2640929" y="995221"/>
            <a:ext cx="1501057" cy="134666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0;p33"/>
          <p:cNvSpPr txBox="1"/>
          <p:nvPr/>
        </p:nvSpPr>
        <p:spPr>
          <a:xfrm>
            <a:off x="4800342" y="2463116"/>
            <a:ext cx="1464300" cy="3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algn="ctr"/>
            <a:r>
              <a:rPr lang="pt-BR" sz="1100" cap="all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Kelvin Soares</a:t>
            </a:r>
            <a:endParaRPr sz="1100" cap="all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4" r="15908" b="15460"/>
          <a:stretch/>
        </p:blipFill>
        <p:spPr>
          <a:xfrm>
            <a:off x="840220" y="1075561"/>
            <a:ext cx="758536" cy="104207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97" y="924899"/>
            <a:ext cx="1287752" cy="128775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0" t="14546" r="65709" b="61673"/>
          <a:stretch/>
        </p:blipFill>
        <p:spPr>
          <a:xfrm>
            <a:off x="5178776" y="1097065"/>
            <a:ext cx="708824" cy="1088194"/>
          </a:xfrm>
          <a:prstGeom prst="rect">
            <a:avLst/>
          </a:prstGeom>
        </p:spPr>
      </p:pic>
      <p:sp>
        <p:nvSpPr>
          <p:cNvPr id="26" name="Google Shape;186;p33"/>
          <p:cNvSpPr/>
          <p:nvPr/>
        </p:nvSpPr>
        <p:spPr>
          <a:xfrm rot="5400000">
            <a:off x="535027" y="3197717"/>
            <a:ext cx="1501057" cy="134666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86;p33"/>
          <p:cNvSpPr/>
          <p:nvPr/>
        </p:nvSpPr>
        <p:spPr>
          <a:xfrm rot="5400000">
            <a:off x="2696254" y="3197717"/>
            <a:ext cx="1501057" cy="134666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86;p33"/>
          <p:cNvSpPr/>
          <p:nvPr/>
        </p:nvSpPr>
        <p:spPr>
          <a:xfrm rot="5400000">
            <a:off x="4795505" y="3176643"/>
            <a:ext cx="1501057" cy="134666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9" r="7971" b="8504"/>
          <a:stretch/>
        </p:blipFill>
        <p:spPr>
          <a:xfrm>
            <a:off x="3019627" y="3326950"/>
            <a:ext cx="852055" cy="992619"/>
          </a:xfrm>
          <a:prstGeom prst="rect">
            <a:avLst/>
          </a:prstGeom>
        </p:spPr>
      </p:pic>
      <p:sp>
        <p:nvSpPr>
          <p:cNvPr id="31" name="Google Shape;190;p33"/>
          <p:cNvSpPr txBox="1"/>
          <p:nvPr/>
        </p:nvSpPr>
        <p:spPr>
          <a:xfrm>
            <a:off x="547932" y="4621577"/>
            <a:ext cx="1464300" cy="3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algn="ctr"/>
            <a:r>
              <a:rPr lang="pt-BR" sz="1100" cap="all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Matheus Rodrigues </a:t>
            </a:r>
            <a:endParaRPr sz="1100" cap="all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90;p33"/>
          <p:cNvSpPr txBox="1"/>
          <p:nvPr/>
        </p:nvSpPr>
        <p:spPr>
          <a:xfrm>
            <a:off x="2773451" y="4629254"/>
            <a:ext cx="1464300" cy="3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algn="ctr"/>
            <a:r>
              <a:rPr lang="pt-BR" sz="1100" cap="all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Artur rodrigues</a:t>
            </a:r>
            <a:endParaRPr sz="1100" cap="all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90;p33"/>
          <p:cNvSpPr txBox="1"/>
          <p:nvPr/>
        </p:nvSpPr>
        <p:spPr>
          <a:xfrm>
            <a:off x="4813883" y="4621285"/>
            <a:ext cx="1464300" cy="3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algn="ctr"/>
            <a:r>
              <a:rPr lang="pt-BR" sz="1100" cap="all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Larissa marques</a:t>
            </a:r>
            <a:endParaRPr sz="1100" cap="all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t="4455" r="47272" b="45255"/>
          <a:stretch/>
        </p:blipFill>
        <p:spPr>
          <a:xfrm>
            <a:off x="5182067" y="3265418"/>
            <a:ext cx="785369" cy="1005687"/>
          </a:xfrm>
          <a:prstGeom prst="rect">
            <a:avLst/>
          </a:prstGeom>
        </p:spPr>
      </p:pic>
      <p:sp>
        <p:nvSpPr>
          <p:cNvPr id="35" name="Google Shape;190;p33"/>
          <p:cNvSpPr txBox="1"/>
          <p:nvPr/>
        </p:nvSpPr>
        <p:spPr>
          <a:xfrm>
            <a:off x="2677569" y="2458356"/>
            <a:ext cx="1464300" cy="47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algn="ctr"/>
            <a:r>
              <a:rPr lang="pt-BR" sz="1100" cap="all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Brandon</a:t>
            </a:r>
            <a:r>
              <a:rPr lang="pt-BR" sz="1100" cap="all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t-BR" sz="1100" cap="all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aguiar</a:t>
            </a:r>
            <a:br>
              <a:rPr lang="pt-BR" sz="1100" cap="all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</a:br>
            <a:r>
              <a:rPr lang="pt-BR" sz="1100" cap="all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líder pesquisas</a:t>
            </a:r>
            <a:endParaRPr sz="1100" cap="all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10"/>
          <a:stretch/>
        </p:blipFill>
        <p:spPr>
          <a:xfrm>
            <a:off x="899723" y="3263833"/>
            <a:ext cx="760717" cy="111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79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361</Words>
  <Application>Microsoft Office PowerPoint</Application>
  <PresentationFormat>Apresentação na tela (16:9)</PresentationFormat>
  <Paragraphs>24</Paragraphs>
  <Slides>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8" baseType="lpstr">
      <vt:lpstr>Arial</vt:lpstr>
      <vt:lpstr>Calibri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</dc:creator>
  <cp:lastModifiedBy>Renato</cp:lastModifiedBy>
  <cp:revision>45</cp:revision>
  <dcterms:modified xsi:type="dcterms:W3CDTF">2023-06-13T17:10:55Z</dcterms:modified>
</cp:coreProperties>
</file>